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68"/>
  </p:normalViewPr>
  <p:slideViewPr>
    <p:cSldViewPr snapToGrid="0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B70015-09A3-BB43-91D9-9DA7EF22CFC1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69A0D0-B371-154C-ABDA-63A4E27CD5F1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77210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9A0D0-B371-154C-ABDA-63A4E27CD5F1}" type="slidenum">
              <a:rPr lang="en-KR" smtClean="0"/>
              <a:t>10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280484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A36CC-7ED3-F501-373F-D8998198C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CD1550-4BB1-D2EC-5E96-46A5C482C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DDB3D-D6D5-C2AC-F5AD-DFBD1B3E4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7A490-2425-7B0C-DDBB-877598FE8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F1557-F00B-A6E9-C170-CA189F18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8998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43CB-267C-1BF2-9ACE-5237203D6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D87B6C-FC68-412E-29EC-DD2C2A389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7F1DE-20B1-F45B-1AE7-4D30A902A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788E3-BE6A-BEA9-7ED6-509C73135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69ADA-DAF8-0696-DC50-9F64DA05F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54167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D8C5A0-775A-1DC2-4D65-C4DFB8C2C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F42201-0DF8-BFD2-8AFF-B3AED59DD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AB4E1-0B63-E429-1946-851787A27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7B420-8913-642E-8E91-4EA03DCB6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1E117-9245-B915-A9FD-977F7400F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85279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771B1-8D5B-53EE-9099-C85767EB7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BF72-4F3A-12E3-1026-F0CD113A0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0FE45-388E-1A74-45AE-C5918BD9F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5A650-CC53-CC29-AFFC-F72EAE146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4932E-00F0-FA57-AF82-D521865C5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91924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7E354-0E9C-3A6E-2BF0-D03D8A091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6389C-3F06-8FBD-FDB1-ABAA222ED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9D2C6-41BB-A9F8-5112-AB3EB576D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CE6B6-2502-8F69-FB58-30DF0BA39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1EF23-75FE-2223-2A93-BE26A12E2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00819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4028F-B0CE-4A70-A012-2DD8BFCF0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FB374-7ED3-569D-AD1E-95E2DA0FE2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25C1E-AB35-A5AF-6DD2-536C1C5DE7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17B79-FFB5-8D3F-15DF-0AC35BC5A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C90DD-6280-0373-8E69-436745196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29265E-A136-E0A1-22C6-12C58CB8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1178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63C5-343F-DAA2-F491-B8A8D8C4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0BF0E-D7D5-356F-C6F5-2258ED7AE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355DBE-9A88-1D56-2F71-B0AD005E1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236D07-3152-E5D5-9A11-96899DF05D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3D559D-AD7A-256F-F497-AC06E5087F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1F84DB-2598-BDC5-10ED-C19058EEF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1B2986-2FE6-B900-C2C7-D04F3AC5A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367332-8AAB-306B-C201-27A650745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59439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97D86-4746-683E-8232-CCB971165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977384-7C80-7374-4C15-DF02D87C6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CCE681-0F65-DFB7-AF6F-4849D2461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355E2C-B9FE-56EC-4602-22B3FA8D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39160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0938E1-B812-FC1A-136F-39C2EC476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4F1681-CB14-6DB9-4982-95713CD2B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527D3-6C5F-E565-E1D5-51CFF4116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27915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02F1-8E4E-B7BC-3F21-397DB3F86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05821-A3BF-7216-3819-6CDE37E3C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F0FB50-7932-AFD0-5DD8-120FD7B772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27F0E4-A085-B0C6-4135-238D6B8A6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8C204-3D7D-921C-A044-6FD764ACD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87851F-BB69-3D09-19AA-C0493E8B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11544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5B334-B1A8-8E14-D05A-0E92291FF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6C1CE-D7B6-5139-30BC-038323B257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68606-3080-D9B8-1EC5-D93CA8432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5131CB-53CF-1EE1-89DD-4D6D0C340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A0A09-728F-AC6C-C32E-C6B50A5BB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C749EA-CCCA-0396-DEAA-F99A4CE7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11081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83DB7-B0E9-B8F9-9F62-75370DE85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7D4CD-3B29-AB23-8E58-729156B40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B2F3B5-70D1-2A8F-82EB-905174DE78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4CD47-165A-AB48-8EEA-AD7724EE481C}" type="datetimeFigureOut">
              <a:rPr lang="en-KR" smtClean="0"/>
              <a:t>2023/04/14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1EC6F-B2CB-A427-4EF0-4AB91A38A3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EF581-FC46-2959-D485-EB2AC35792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1335C-B140-974E-BF26-FABE346CD2D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7404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FA72F13-3C4F-2D47-6B45-EEDB75FE1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07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CCB215-54C6-D9C2-FB20-6F5170943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71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6370C9-B7EF-F926-F0F4-0FA256235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831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7C8634-7416-8B76-6485-293B7FCC0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589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773DDC-CE53-BA5C-FF48-32536EA4F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97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2C35C6-D2B5-DF5A-914E-E6908DDD4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65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D3238A-3230-7C54-FF69-B9A3BB25A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241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76D2D-55B1-E44A-5C7B-CF07A9F0A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48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BAB0AC-3FB2-DCC9-08FD-3EC8A51A7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034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D99890-6A8E-EC1F-442B-A3209E463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52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</Words>
  <Application>Microsoft Macintosh PowerPoint</Application>
  <PresentationFormat>Widescreen</PresentationFormat>
  <Paragraphs>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Nozimjon gulomov</dc:creator>
  <cp:lastModifiedBy>Nozimjon gulomov</cp:lastModifiedBy>
  <cp:revision>1</cp:revision>
  <dcterms:created xsi:type="dcterms:W3CDTF">2023-04-14T04:15:24Z</dcterms:created>
  <dcterms:modified xsi:type="dcterms:W3CDTF">2023-04-14T04:19:46Z</dcterms:modified>
</cp:coreProperties>
</file>

<file path=docProps/thumbnail.jpeg>
</file>